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9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2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466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592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4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7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54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651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28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50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96CBE-D611-4EB2-A9EF-7D816B5F80A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5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Year </a:t>
            </a:r>
            <a:r>
              <a:rPr lang="en-US" dirty="0"/>
              <a:t>7</a:t>
            </a:r>
            <a:r>
              <a:rPr lang="en-US" dirty="0" smtClean="0"/>
              <a:t> </a:t>
            </a:r>
            <a:r>
              <a:rPr lang="en-US" dirty="0" smtClean="0"/>
              <a:t>Home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Complete a research </a:t>
            </a:r>
            <a:r>
              <a:rPr lang="en-US" dirty="0" smtClean="0"/>
              <a:t>page on </a:t>
            </a:r>
            <a:r>
              <a:rPr lang="en-US" b="1" u="sng" dirty="0" smtClean="0">
                <a:solidFill>
                  <a:srgbClr val="FF0000"/>
                </a:solidFill>
              </a:rPr>
              <a:t>one</a:t>
            </a:r>
            <a:r>
              <a:rPr lang="en-US" dirty="0" smtClean="0"/>
              <a:t> of the following </a:t>
            </a:r>
            <a:r>
              <a:rPr lang="en-US" dirty="0" smtClean="0"/>
              <a:t>book illustrators</a:t>
            </a:r>
          </a:p>
          <a:p>
            <a:r>
              <a:rPr lang="en-US" dirty="0" smtClean="0"/>
              <a:t>Eric Carle</a:t>
            </a:r>
          </a:p>
          <a:p>
            <a:r>
              <a:rPr lang="en-US" dirty="0" smtClean="0"/>
              <a:t>Judith Kerr</a:t>
            </a:r>
          </a:p>
          <a:p>
            <a:r>
              <a:rPr lang="en-US" dirty="0" smtClean="0"/>
              <a:t>Beatrix Potter</a:t>
            </a:r>
          </a:p>
          <a:p>
            <a:r>
              <a:rPr lang="en-US" dirty="0" smtClean="0"/>
              <a:t>Nick </a:t>
            </a:r>
            <a:r>
              <a:rPr lang="en-US" dirty="0" err="1" smtClean="0"/>
              <a:t>Sharratt</a:t>
            </a:r>
            <a:endParaRPr lang="en-US" dirty="0" smtClean="0"/>
          </a:p>
          <a:p>
            <a:r>
              <a:rPr lang="en-US" dirty="0" smtClean="0"/>
              <a:t>Quentin Blake</a:t>
            </a:r>
          </a:p>
          <a:p>
            <a:pPr marL="0" indent="0">
              <a:buNone/>
            </a:pPr>
            <a:r>
              <a:rPr lang="en-US" dirty="0" smtClean="0"/>
              <a:t>It must include: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A </a:t>
            </a:r>
            <a:r>
              <a:rPr lang="en-US" dirty="0" err="1" smtClean="0"/>
              <a:t>Moodboard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A paragraph </a:t>
            </a:r>
            <a:r>
              <a:rPr lang="en-US" dirty="0" smtClean="0"/>
              <a:t>about the illustrator</a:t>
            </a:r>
          </a:p>
          <a:p>
            <a:pPr marL="514350" indent="-514350">
              <a:buAutoNum type="arabicPeriod"/>
            </a:pPr>
            <a:r>
              <a:rPr lang="en-US" dirty="0" smtClean="0"/>
              <a:t>One </a:t>
            </a:r>
            <a:r>
              <a:rPr lang="en-US" dirty="0" smtClean="0"/>
              <a:t>image selected and all key features labelled</a:t>
            </a:r>
          </a:p>
          <a:p>
            <a:pPr marL="514350" indent="-514350">
              <a:buAutoNum type="arabicPeriod"/>
            </a:pPr>
            <a:r>
              <a:rPr lang="en-US" dirty="0" smtClean="0"/>
              <a:t>2 x drawings, these can be any media but I suggest a pencil drawing and 1 in </a:t>
            </a:r>
            <a:r>
              <a:rPr lang="en-US" dirty="0" err="1" smtClean="0"/>
              <a:t>colour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1646" y="2305844"/>
            <a:ext cx="2705100" cy="1695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872" y="2305844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297" y="4439444"/>
            <a:ext cx="1943100" cy="23526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3909" y="942976"/>
            <a:ext cx="3514725" cy="1295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3099" y="4001294"/>
            <a:ext cx="186690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80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64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7 Home learning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10 Home learning</dc:title>
  <dc:creator>Gillian Welsh</dc:creator>
  <cp:lastModifiedBy>Gillian Welsh</cp:lastModifiedBy>
  <cp:revision>10</cp:revision>
  <dcterms:created xsi:type="dcterms:W3CDTF">2020-03-23T10:09:29Z</dcterms:created>
  <dcterms:modified xsi:type="dcterms:W3CDTF">2020-04-28T10:39:23Z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gwelsh@brentford.hounslow.sch.uk</vt:lpwstr>
  </property>
  <property fmtid="{D5CDD505-2E9C-101B-9397-08002B2CF9AE}" pid="5" name="MSIP_Label_eae28bff-71c8-45f0-930c-ed5f9784e5a4_SetDate">
    <vt:lpwstr>2020-04-28T10:38:17.0212796Z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f27588d5-277e-456a-94e5-f85085b9e1e2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