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9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446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930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867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705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276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392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125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130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514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59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263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8B6082-3E69-416F-9658-BC88D15EA83C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7F4D5-57EC-445D-AEC8-F5F15689D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422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ngreen@brentford.hounslow.sch.uk" TargetMode="External"/><Relationship Id="rId2" Type="http://schemas.openxmlformats.org/officeDocument/2006/relationships/hyperlink" Target="mailto:gwelsh@brentford.hounslow.sch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cvincent@brentford.hounslow.sch.uk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5943" y="365125"/>
            <a:ext cx="11586754" cy="1325563"/>
          </a:xfrm>
        </p:spPr>
        <p:txBody>
          <a:bodyPr/>
          <a:lstStyle/>
          <a:p>
            <a:r>
              <a:rPr lang="en-US" dirty="0" smtClean="0"/>
              <a:t>PRESENTING YOUR TECHNOLOGY WORK – YEAR 8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Over the weeks that you have not been able to attend school, you have been given technology work to complete, these tasks have been a combination of drawing, research and </a:t>
            </a:r>
            <a:r>
              <a:rPr lang="en-US" smtClean="0"/>
              <a:t>practical work.</a:t>
            </a:r>
            <a:endParaRPr lang="en-US" dirty="0" smtClean="0"/>
          </a:p>
          <a:p>
            <a:r>
              <a:rPr lang="en-US" dirty="0" smtClean="0"/>
              <a:t>Your consolidation task is to produce a presentation to show and evaluate the work that you have done. </a:t>
            </a:r>
            <a:endParaRPr lang="en-US" dirty="0"/>
          </a:p>
          <a:p>
            <a:r>
              <a:rPr lang="en-US" dirty="0" smtClean="0"/>
              <a:t>Once completed please send this to your current technology teacher for marking and feedback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gwelsh@brentford.hounslow.sch.uk</a:t>
            </a:r>
            <a:endParaRPr lang="en-US" dirty="0">
              <a:hlinkClick r:id="rId3"/>
            </a:endParaRPr>
          </a:p>
          <a:p>
            <a:pPr marL="0" indent="0">
              <a:buNone/>
            </a:pPr>
            <a:r>
              <a:rPr lang="en-US" dirty="0">
                <a:hlinkClick r:id="rId3"/>
              </a:rPr>
              <a:t>ngreen@brentford.hounslow.sch.uk</a:t>
            </a:r>
            <a:endParaRPr lang="en-US" dirty="0"/>
          </a:p>
          <a:p>
            <a:pPr marL="0" indent="0">
              <a:buNone/>
            </a:pPr>
            <a:r>
              <a:rPr lang="en-US" dirty="0">
                <a:hlinkClick r:id="rId4"/>
              </a:rPr>
              <a:t>cvincent@brentford.hounslow.sch.uk</a:t>
            </a:r>
            <a:endParaRPr lang="en-US" dirty="0"/>
          </a:p>
          <a:p>
            <a:pPr marL="0" indent="0">
              <a:buNone/>
            </a:pPr>
            <a:r>
              <a:rPr lang="en-US" dirty="0">
                <a:hlinkClick r:id="rId3"/>
              </a:rPr>
              <a:t>jjenkins@brentford.hounslow.sch.uk</a:t>
            </a: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0243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FANCY DRESS COSTUME DESIGN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Which theme did you choose?</a:t>
            </a:r>
          </a:p>
          <a:p>
            <a:r>
              <a:rPr lang="en-GB" dirty="0"/>
              <a:t>W</a:t>
            </a:r>
            <a:r>
              <a:rPr lang="en-GB" dirty="0" smtClean="0"/>
              <a:t>ho </a:t>
            </a:r>
            <a:r>
              <a:rPr lang="en-GB" dirty="0"/>
              <a:t>would wear </a:t>
            </a:r>
            <a:r>
              <a:rPr lang="en-GB" dirty="0" smtClean="0"/>
              <a:t>it?</a:t>
            </a:r>
          </a:p>
          <a:p>
            <a:r>
              <a:rPr lang="en-GB" dirty="0"/>
              <a:t>W</a:t>
            </a:r>
            <a:r>
              <a:rPr lang="en-GB" dirty="0" smtClean="0"/>
              <a:t>hat </a:t>
            </a:r>
            <a:r>
              <a:rPr lang="en-GB" dirty="0"/>
              <a:t>accessories would you put with </a:t>
            </a:r>
            <a:r>
              <a:rPr lang="en-GB" dirty="0" smtClean="0"/>
              <a:t>it?</a:t>
            </a:r>
          </a:p>
          <a:p>
            <a:r>
              <a:rPr lang="en-GB" dirty="0"/>
              <a:t>W</a:t>
            </a:r>
            <a:r>
              <a:rPr lang="en-GB" dirty="0" smtClean="0"/>
              <a:t>hat </a:t>
            </a:r>
            <a:r>
              <a:rPr lang="en-GB" dirty="0"/>
              <a:t>is good about </a:t>
            </a:r>
            <a:r>
              <a:rPr lang="en-GB" dirty="0" smtClean="0"/>
              <a:t>it? </a:t>
            </a:r>
            <a:endParaRPr lang="en-GB" dirty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1489166"/>
            <a:ext cx="4883331" cy="48013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Photograph </a:t>
            </a:r>
            <a:r>
              <a:rPr lang="en-US" dirty="0"/>
              <a:t>your design and stick a picture </a:t>
            </a:r>
            <a:r>
              <a:rPr lang="en-US" dirty="0" smtClean="0"/>
              <a:t>here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40655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CUPCAKES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Stick a picture of the cupcakes you made here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Write out the ingredients here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1489166"/>
            <a:ext cx="4883331" cy="48013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Photograph </a:t>
            </a:r>
            <a:r>
              <a:rPr lang="en-US" dirty="0"/>
              <a:t>your </a:t>
            </a:r>
            <a:r>
              <a:rPr lang="en-US" dirty="0" smtClean="0"/>
              <a:t>cupcakes </a:t>
            </a:r>
            <a:r>
              <a:rPr lang="en-US" dirty="0"/>
              <a:t>and stick a picture </a:t>
            </a:r>
            <a:r>
              <a:rPr lang="en-US" dirty="0" smtClean="0"/>
              <a:t>here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3696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SPORTS RELIEF POSTER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Photograph your poster and stick the picture here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What sporting event did you choose?</a:t>
            </a:r>
          </a:p>
          <a:p>
            <a:r>
              <a:rPr lang="en-US" dirty="0" smtClean="0"/>
              <a:t>Explain your choice of </a:t>
            </a:r>
            <a:r>
              <a:rPr lang="en-US" dirty="0" err="1" smtClean="0"/>
              <a:t>colour</a:t>
            </a:r>
            <a:r>
              <a:rPr lang="en-US" dirty="0" smtClean="0"/>
              <a:t>?</a:t>
            </a:r>
          </a:p>
          <a:p>
            <a:r>
              <a:rPr lang="en-US" dirty="0" smtClean="0"/>
              <a:t>What information have you included on your poster?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1462137"/>
            <a:ext cx="4883331" cy="48013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Photograph </a:t>
            </a:r>
            <a:r>
              <a:rPr lang="en-US" dirty="0"/>
              <a:t>your </a:t>
            </a:r>
            <a:r>
              <a:rPr lang="en-US" dirty="0" smtClean="0"/>
              <a:t>poster </a:t>
            </a:r>
            <a:r>
              <a:rPr lang="en-US" dirty="0"/>
              <a:t>and stick a picture </a:t>
            </a:r>
            <a:r>
              <a:rPr lang="en-US" dirty="0" smtClean="0"/>
              <a:t>here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79085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MACARONI CHEESE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Write out the ingredients you used here?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942702" y="1690688"/>
            <a:ext cx="4987834" cy="48013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Stick </a:t>
            </a:r>
            <a:r>
              <a:rPr lang="en-US" dirty="0"/>
              <a:t>a picture of your </a:t>
            </a:r>
            <a:r>
              <a:rPr lang="en-US" dirty="0" smtClean="0"/>
              <a:t>macaroni </a:t>
            </a:r>
            <a:r>
              <a:rPr lang="en-US" dirty="0"/>
              <a:t>here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1365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ONE POINT PERSPECTIVE DRAWING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Write the definitions for the following: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Vanishing point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Horizon lines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Parallel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Converging lines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1502229"/>
            <a:ext cx="4987834" cy="50783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Stick </a:t>
            </a:r>
            <a:r>
              <a:rPr lang="en-US" dirty="0"/>
              <a:t>a picture of your one point perspective exercise here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37717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226</Words>
  <Application>Microsoft Office PowerPoint</Application>
  <PresentationFormat>Widescreen</PresentationFormat>
  <Paragraphs>104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PRESENTING YOUR TECHNOLOGY WORK – YEAR 8</vt:lpstr>
      <vt:lpstr>FANCY DRESS COSTUME DESIGN</vt:lpstr>
      <vt:lpstr>CUPCAKES</vt:lpstr>
      <vt:lpstr>SPORTS RELIEF POSTER</vt:lpstr>
      <vt:lpstr>MACARONI CHEESE</vt:lpstr>
      <vt:lpstr>ONE POINT PERSPECTIVE DRAWING</vt:lpstr>
    </vt:vector>
  </TitlesOfParts>
  <Company>Brentford School for Girls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Presenting your Technology work – year 7</dc:title>
  <dc:creator>Gillian Welsh</dc:creator>
  <cp:lastModifiedBy>Gillian Welsh</cp:lastModifiedBy>
  <cp:revision>6</cp:revision>
  <dcterms:created xsi:type="dcterms:W3CDTF">2020-05-12T09:57:07Z</dcterms:created>
  <dcterms:modified xsi:type="dcterms:W3CDTF">2020-05-13T09:32:15Z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e28bff-71c8-45f0-930c-ed5f9784e5a4_Enabled">
    <vt:lpwstr>True</vt:lpwstr>
  </property>
  <property fmtid="{D5CDD505-2E9C-101B-9397-08002B2CF9AE}" pid="3" name="MSIP_Label_eae28bff-71c8-45f0-930c-ed5f9784e5a4_SiteId">
    <vt:lpwstr>837bf110-9569-417c-9b23-9b85f60a6428</vt:lpwstr>
  </property>
  <property fmtid="{D5CDD505-2E9C-101B-9397-08002B2CF9AE}" pid="4" name="MSIP_Label_eae28bff-71c8-45f0-930c-ed5f9784e5a4_Owner">
    <vt:lpwstr>gwelsh@brentford.hounslow.sch.uk</vt:lpwstr>
  </property>
  <property fmtid="{D5CDD505-2E9C-101B-9397-08002B2CF9AE}" pid="5" name="MSIP_Label_eae28bff-71c8-45f0-930c-ed5f9784e5a4_SetDate">
    <vt:lpwstr>2020-05-12T10:23:01.6900406Z</vt:lpwstr>
  </property>
  <property fmtid="{D5CDD505-2E9C-101B-9397-08002B2CF9AE}" pid="6" name="MSIP_Label_eae28bff-71c8-45f0-930c-ed5f9784e5a4_Name">
    <vt:lpwstr>General</vt:lpwstr>
  </property>
  <property fmtid="{D5CDD505-2E9C-101B-9397-08002B2CF9AE}" pid="7" name="MSIP_Label_eae28bff-71c8-45f0-930c-ed5f9784e5a4_Application">
    <vt:lpwstr>Microsoft Azure Information Protection</vt:lpwstr>
  </property>
  <property fmtid="{D5CDD505-2E9C-101B-9397-08002B2CF9AE}" pid="8" name="MSIP_Label_eae28bff-71c8-45f0-930c-ed5f9784e5a4_ActionId">
    <vt:lpwstr>f5a405ae-6ff4-4010-8593-d700bf728de0</vt:lpwstr>
  </property>
  <property fmtid="{D5CDD505-2E9C-101B-9397-08002B2CF9AE}" pid="9" name="MSIP_Label_eae28bff-71c8-45f0-930c-ed5f9784e5a4_Extended_MSFT_Method">
    <vt:lpwstr>Automatic</vt:lpwstr>
  </property>
  <property fmtid="{D5CDD505-2E9C-101B-9397-08002B2CF9AE}" pid="10" name="Sensitivity">
    <vt:lpwstr>General</vt:lpwstr>
  </property>
</Properties>
</file>