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4/29/2020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0" Type="http://schemas.openxmlformats.org/officeDocument/2006/relationships/image" Target="../media/image13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11" Type="http://schemas.openxmlformats.org/officeDocument/2006/relationships/image" Target="../media/image22.jpg"/><Relationship Id="rId5" Type="http://schemas.openxmlformats.org/officeDocument/2006/relationships/image" Target="../media/image8.jpg"/><Relationship Id="rId10" Type="http://schemas.openxmlformats.org/officeDocument/2006/relationships/image" Target="../media/image21.jpe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Double bubble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7668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046" y="0"/>
            <a:ext cx="11421374" cy="1949570"/>
          </a:xfrm>
        </p:spPr>
        <p:txBody>
          <a:bodyPr>
            <a:noAutofit/>
          </a:bodyPr>
          <a:lstStyle/>
          <a:p>
            <a:pPr algn="ctr"/>
            <a:r>
              <a:rPr lang="en-GB" sz="3600" dirty="0" smtClean="0"/>
              <a:t>Looking at the photographers you have looked at so far decide what ideas you would like to continue exploring. </a:t>
            </a:r>
            <a:br>
              <a:rPr lang="en-GB" sz="3600" dirty="0" smtClean="0"/>
            </a:br>
            <a:r>
              <a:rPr lang="en-GB" sz="3600" dirty="0" smtClean="0"/>
              <a:t>2 minimum/ 4 maximum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96" y="2096995"/>
            <a:ext cx="11766430" cy="2621653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/>
              <a:t>Annie Leibovitz : High contrast black and white portraits </a:t>
            </a:r>
          </a:p>
          <a:p>
            <a:r>
              <a:rPr lang="en-GB" sz="2400" dirty="0" smtClean="0"/>
              <a:t>Laura Williams: Image manipulation. Adjusting scale </a:t>
            </a:r>
          </a:p>
          <a:p>
            <a:r>
              <a:rPr lang="en-GB" sz="2400" dirty="0" smtClean="0"/>
              <a:t>Hendrick Kerstens: Looking at Dutch portraiture. Use recycled materials to create garments E</a:t>
            </a:r>
            <a:r>
              <a:rPr lang="en-GB" sz="2400" dirty="0"/>
              <a:t>.</a:t>
            </a:r>
            <a:r>
              <a:rPr lang="en-GB" sz="2400" dirty="0" smtClean="0"/>
              <a:t>g. Playing card hat </a:t>
            </a:r>
          </a:p>
          <a:p>
            <a:r>
              <a:rPr lang="en-GB" sz="2400" dirty="0" smtClean="0"/>
              <a:t>Mads Perch: Paint swipe across portrait: adjusting lighting </a:t>
            </a:r>
          </a:p>
          <a:p>
            <a:r>
              <a:rPr lang="en-GB" sz="2400" dirty="0" smtClean="0"/>
              <a:t>Man Ray- Distorted portraiture- photograph through a glass to warp the face. </a:t>
            </a:r>
            <a:endParaRPr lang="en-GB" sz="2400" dirty="0"/>
          </a:p>
        </p:txBody>
      </p:sp>
      <p:sp>
        <p:nvSpPr>
          <p:cNvPr id="4" name="Rectangle 3"/>
          <p:cNvSpPr/>
          <p:nvPr/>
        </p:nvSpPr>
        <p:spPr>
          <a:xfrm>
            <a:off x="370938" y="4779551"/>
            <a:ext cx="1132648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TASK: Create a double </a:t>
            </a:r>
            <a:r>
              <a:rPr lang="en-US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bubble (developed idea) </a:t>
            </a:r>
            <a:r>
              <a:rPr lang="en-US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showing which photographers you are going to </a:t>
            </a:r>
            <a:r>
              <a:rPr lang="en-US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combine/continue with </a:t>
            </a:r>
            <a:r>
              <a:rPr lang="en-US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and say how you intend to do it. </a:t>
            </a:r>
            <a:r>
              <a:rPr lang="en-US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If a double page isn’t enough stick in extra pages on the sides as normal. </a:t>
            </a:r>
            <a:endParaRPr lang="en-US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895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824753" y="89648"/>
            <a:ext cx="6069105" cy="608731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670613" y="89649"/>
            <a:ext cx="5862917" cy="6087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68791" y="5496486"/>
            <a:ext cx="61681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Double 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</a:t>
            </a:r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ubble example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8285" y="6255225"/>
            <a:ext cx="1089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On a double page in your sketchbook create a </a:t>
            </a:r>
            <a:r>
              <a:rPr lang="en-GB" sz="1400" dirty="0" err="1" smtClean="0"/>
              <a:t>venn</a:t>
            </a:r>
            <a:r>
              <a:rPr lang="en-GB" sz="1400" dirty="0" smtClean="0"/>
              <a:t> diagram. Combine the ideas of two of the photographers you have researched  so far. How can  you combine their work together? What features will you take from their work? 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993676" y="2150210"/>
            <a:ext cx="2456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Broadway" panose="04040905080B02020502" pitchFamily="82" charset="0"/>
              </a:rPr>
              <a:t>Hendrick Kerstens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30330" y="386696"/>
            <a:ext cx="2645365" cy="617680"/>
          </a:xfrm>
        </p:spPr>
        <p:txBody>
          <a:bodyPr>
            <a:normAutofit fontScale="90000"/>
          </a:bodyPr>
          <a:lstStyle/>
          <a:p>
            <a:r>
              <a:rPr lang="en-GB" sz="2800" u="sng" dirty="0" smtClean="0">
                <a:latin typeface="Broadway" panose="04040905080B02020502" pitchFamily="82" charset="0"/>
              </a:rPr>
              <a:t>Mads Perch </a:t>
            </a:r>
            <a:endParaRPr lang="en-GB" sz="2800" u="sng" dirty="0">
              <a:latin typeface="Broadway" panose="04040905080B02020502" pitchFamily="8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3669" y="2545787"/>
            <a:ext cx="2794687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Recycled materials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 smtClean="0"/>
              <a:t>Paper cups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 smtClean="0"/>
              <a:t>Soft drink bottles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 smtClean="0"/>
              <a:t>Bubble wrap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 smtClean="0"/>
              <a:t>Crisp packets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/>
          </a:p>
          <a:p>
            <a:r>
              <a:rPr lang="en-GB" sz="1100" dirty="0" smtClean="0"/>
              <a:t>In the style of old portraits </a:t>
            </a:r>
            <a:endParaRPr lang="en-GB" sz="11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00"/>
          <a:stretch/>
        </p:blipFill>
        <p:spPr>
          <a:xfrm>
            <a:off x="257164" y="4060654"/>
            <a:ext cx="1473024" cy="18919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84" y="89647"/>
            <a:ext cx="1805426" cy="12012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286" y="76061"/>
            <a:ext cx="1339775" cy="20080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600" y="1312431"/>
            <a:ext cx="1082544" cy="13536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8101" y="224290"/>
            <a:ext cx="1368759" cy="18598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22" y="3961559"/>
            <a:ext cx="1476935" cy="147693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958556" y="1610915"/>
            <a:ext cx="1720849" cy="2839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Pull white paint across the portraits.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Print from the objects that I used to make the recycled garment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Photograph the person wearing the object behind plastic with paint pulled across it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Hold household objects in the images.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Make the opposite. Contemporary portraits with old objects </a:t>
            </a:r>
            <a:endParaRPr lang="en-GB" sz="105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6" y="2233417"/>
            <a:ext cx="2047288" cy="14195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6"/>
          <a:stretch/>
        </p:blipFill>
        <p:spPr>
          <a:xfrm>
            <a:off x="6685818" y="2299984"/>
            <a:ext cx="937762" cy="88575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518600" y="224290"/>
            <a:ext cx="12864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Make an entire garment out of recycled materials </a:t>
            </a:r>
            <a:endParaRPr lang="en-GB" sz="1050" dirty="0"/>
          </a:p>
        </p:txBody>
      </p:sp>
      <p:sp>
        <p:nvSpPr>
          <p:cNvPr id="21" name="TextBox 20"/>
          <p:cNvSpPr txBox="1"/>
          <p:nvPr/>
        </p:nvSpPr>
        <p:spPr>
          <a:xfrm>
            <a:off x="4193131" y="864664"/>
            <a:ext cx="14367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/>
              <a:t>High contrast images</a:t>
            </a:r>
            <a:endParaRPr lang="en-GB" sz="11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842" y="2695309"/>
            <a:ext cx="1014049" cy="1240005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5330605" y="1060386"/>
            <a:ext cx="8451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Ideas</a:t>
            </a:r>
            <a:endParaRPr lang="en-US" sz="24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37998" y="4403658"/>
            <a:ext cx="136196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I could have two people in the images </a:t>
            </a:r>
            <a:endParaRPr lang="en-GB" sz="1050" dirty="0"/>
          </a:p>
        </p:txBody>
      </p:sp>
      <p:sp>
        <p:nvSpPr>
          <p:cNvPr id="25" name="TextBox 24"/>
          <p:cNvSpPr txBox="1"/>
          <p:nvPr/>
        </p:nvSpPr>
        <p:spPr>
          <a:xfrm>
            <a:off x="6607673" y="929061"/>
            <a:ext cx="27411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Person is front facing with painting flicked and pulled across the image. This could be done before (on plastic)or after the image was taken. </a:t>
            </a:r>
            <a:endParaRPr lang="en-GB" sz="11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5695" y="3828311"/>
            <a:ext cx="1967201" cy="230485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752" y="2198688"/>
            <a:ext cx="1212753" cy="154192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772165" y="3961559"/>
            <a:ext cx="160922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/>
              <a:t>Could include the use of hands in the images</a:t>
            </a:r>
            <a:endParaRPr lang="en-GB" sz="1100" dirty="0"/>
          </a:p>
        </p:txBody>
      </p:sp>
      <p:sp>
        <p:nvSpPr>
          <p:cNvPr id="29" name="TextBox 28"/>
          <p:cNvSpPr txBox="1"/>
          <p:nvPr/>
        </p:nvSpPr>
        <p:spPr>
          <a:xfrm>
            <a:off x="7755722" y="4544944"/>
            <a:ext cx="16212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/>
              <a:t>Could use ink instead of paint</a:t>
            </a:r>
            <a:endParaRPr lang="en-GB" sz="1100" dirty="0"/>
          </a:p>
        </p:txBody>
      </p:sp>
      <p:sp>
        <p:nvSpPr>
          <p:cNvPr id="30" name="TextBox 29"/>
          <p:cNvSpPr txBox="1"/>
          <p:nvPr/>
        </p:nvSpPr>
        <p:spPr>
          <a:xfrm>
            <a:off x="7279340" y="1698502"/>
            <a:ext cx="21020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/>
              <a:t>Brightly coloured images against a neutral background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07772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72529"/>
            <a:ext cx="11887200" cy="923026"/>
          </a:xfrm>
        </p:spPr>
        <p:txBody>
          <a:bodyPr>
            <a:noAutofit/>
          </a:bodyPr>
          <a:lstStyle/>
          <a:p>
            <a:r>
              <a:rPr lang="en-GB" sz="2800" dirty="0" smtClean="0"/>
              <a:t>Cut out some of these images for your double bubble- only use the images that apply to the photographers you have chosen to develop. Leave space if you want to include your own outcomes  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820" y="1348842"/>
            <a:ext cx="2901213" cy="20115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6967" y="983091"/>
            <a:ext cx="2050412" cy="2786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6302" y="1348842"/>
            <a:ext cx="2248367" cy="22483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04" y="1221055"/>
            <a:ext cx="1927395" cy="24101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64" y="3722709"/>
            <a:ext cx="2225443" cy="30695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8405" y="3769184"/>
            <a:ext cx="2306383" cy="29432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21384" y="3924656"/>
            <a:ext cx="2050504" cy="26323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3894" y="4268997"/>
            <a:ext cx="2518128" cy="2523288"/>
          </a:xfrm>
          <a:prstGeom prst="rect">
            <a:avLst/>
          </a:prstGeom>
        </p:spPr>
      </p:pic>
      <p:pic>
        <p:nvPicPr>
          <p:cNvPr id="13" name="Picture 8" descr="Image result for mirror photograph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951" y="842124"/>
            <a:ext cx="2138729" cy="327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248" y="4285992"/>
            <a:ext cx="1938026" cy="257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0133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22</TotalTime>
  <Words>350</Words>
  <Application>Microsoft Office PowerPoint</Application>
  <PresentationFormat>Widescreen</PresentationFormat>
  <Paragraphs>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Broadway</vt:lpstr>
      <vt:lpstr>Rockwell</vt:lpstr>
      <vt:lpstr>Rockwell Condensed</vt:lpstr>
      <vt:lpstr>Wingdings</vt:lpstr>
      <vt:lpstr>Wood Type</vt:lpstr>
      <vt:lpstr>Double bubble </vt:lpstr>
      <vt:lpstr>Looking at the photographers you have looked at so far decide what ideas you would like to continue exploring.  2 minimum/ 4 maximum </vt:lpstr>
      <vt:lpstr>Mads Perch </vt:lpstr>
      <vt:lpstr>Cut out some of these images for your double bubble- only use the images that apply to the photographers you have chosen to develop. Leave space if you want to include your own outcomes  </vt:lpstr>
    </vt:vector>
  </TitlesOfParts>
  <Company>BSFG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Double bubble</dc:title>
  <dc:creator>Janette Pyke</dc:creator>
  <cp:lastModifiedBy>Janette Pyke</cp:lastModifiedBy>
  <cp:revision>6</cp:revision>
  <dcterms:created xsi:type="dcterms:W3CDTF">2019-06-05T11:49:59Z</dcterms:created>
  <dcterms:modified xsi:type="dcterms:W3CDTF">2020-04-29T19:23:26Z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14Gurung@brentford.hounslow.sch.uk</vt:lpwstr>
  </property>
  <property fmtid="{D5CDD505-2E9C-101B-9397-08002B2CF9AE}" pid="5" name="MSIP_Label_eae28bff-71c8-45f0-930c-ed5f9784e5a4_SetDate">
    <vt:lpwstr>2019-06-05T11:58:47.0106701Z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205ff4f8-fc9f-467f-b95e-1640da795fe2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