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9"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5196CBE-D611-4EB2-A9EF-7D816B5F80A5}"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2559990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5196CBE-D611-4EB2-A9EF-7D816B5F80A5}"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3609322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5196CBE-D611-4EB2-A9EF-7D816B5F80A5}"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1398466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5196CBE-D611-4EB2-A9EF-7D816B5F80A5}"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3300443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5196CBE-D611-4EB2-A9EF-7D816B5F80A5}"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2320592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5196CBE-D611-4EB2-A9EF-7D816B5F80A5}"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2673545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196CBE-D611-4EB2-A9EF-7D816B5F80A5}"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1242575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5196CBE-D611-4EB2-A9EF-7D816B5F80A5}"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4241541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5196CBE-D611-4EB2-A9EF-7D816B5F80A5}"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2136651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5196CBE-D611-4EB2-A9EF-7D816B5F80A5}"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2837128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5196CBE-D611-4EB2-A9EF-7D816B5F80A5}"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F05179-83D7-4F90-B871-B3C4CA54E0FF}" type="slidenum">
              <a:rPr lang="en-GB" smtClean="0"/>
              <a:t>‹#›</a:t>
            </a:fld>
            <a:endParaRPr lang="en-GB"/>
          </a:p>
        </p:txBody>
      </p:sp>
    </p:spTree>
    <p:extLst>
      <p:ext uri="{BB962C8B-B14F-4D97-AF65-F5344CB8AC3E}">
        <p14:creationId xmlns:p14="http://schemas.microsoft.com/office/powerpoint/2010/main" val="3755501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196CBE-D611-4EB2-A9EF-7D816B5F80A5}"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F05179-83D7-4F90-B871-B3C4CA54E0FF}" type="slidenum">
              <a:rPr lang="en-GB" smtClean="0"/>
              <a:t>‹#›</a:t>
            </a:fld>
            <a:endParaRPr lang="en-GB"/>
          </a:p>
        </p:txBody>
      </p:sp>
    </p:spTree>
    <p:extLst>
      <p:ext uri="{BB962C8B-B14F-4D97-AF65-F5344CB8AC3E}">
        <p14:creationId xmlns:p14="http://schemas.microsoft.com/office/powerpoint/2010/main" val="657541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Year </a:t>
            </a:r>
            <a:r>
              <a:rPr lang="en-US" dirty="0"/>
              <a:t>9</a:t>
            </a:r>
            <a:r>
              <a:rPr lang="en-US" dirty="0" smtClean="0"/>
              <a:t> Home learning</a:t>
            </a:r>
            <a:endParaRPr lang="en-GB" dirty="0"/>
          </a:p>
        </p:txBody>
      </p:sp>
      <p:sp>
        <p:nvSpPr>
          <p:cNvPr id="5" name="Content Placeholder 4"/>
          <p:cNvSpPr>
            <a:spLocks noGrp="1"/>
          </p:cNvSpPr>
          <p:nvPr>
            <p:ph sz="half" idx="1"/>
          </p:nvPr>
        </p:nvSpPr>
        <p:spPr/>
        <p:txBody>
          <a:bodyPr>
            <a:normAutofit fontScale="92500" lnSpcReduction="10000"/>
          </a:bodyPr>
          <a:lstStyle/>
          <a:p>
            <a:pPr marL="0" indent="0">
              <a:buNone/>
            </a:pPr>
            <a:r>
              <a:rPr lang="en-US" dirty="0" smtClean="0"/>
              <a:t>Complete a response to go with the research you have completed for Amanda Wood, you can either copy one of her pieces or do something of your own in the style of Amanda Wood</a:t>
            </a:r>
            <a:r>
              <a:rPr lang="en-US" dirty="0" smtClean="0"/>
              <a:t>.</a:t>
            </a:r>
          </a:p>
          <a:p>
            <a:pPr marL="0" indent="0">
              <a:buNone/>
            </a:pPr>
            <a:r>
              <a:rPr lang="en-US" dirty="0" smtClean="0"/>
              <a:t>Annotate your work, how did you do it, how does it link to Amanda </a:t>
            </a:r>
            <a:r>
              <a:rPr lang="en-US" smtClean="0"/>
              <a:t>Wood’s work?</a:t>
            </a:r>
            <a:endParaRPr lang="en-US" dirty="0" smtClean="0"/>
          </a:p>
          <a:p>
            <a:pPr marL="0" indent="0">
              <a:buNone/>
            </a:pPr>
            <a:r>
              <a:rPr lang="en-US" dirty="0" smtClean="0">
                <a:solidFill>
                  <a:srgbClr val="FF0000"/>
                </a:solidFill>
              </a:rPr>
              <a:t>Remember, this is your real coursework, this is not just to fill your time!</a:t>
            </a:r>
            <a:endParaRPr lang="en-GB" dirty="0">
              <a:solidFill>
                <a:srgbClr val="FF0000"/>
              </a:solidFill>
            </a:endParaRPr>
          </a:p>
        </p:txBody>
      </p:sp>
      <p:pic>
        <p:nvPicPr>
          <p:cNvPr id="2" name="Content Placeholder 1"/>
          <p:cNvPicPr>
            <a:picLocks noGrp="1" noChangeAspect="1"/>
          </p:cNvPicPr>
          <p:nvPr>
            <p:ph sz="half" idx="2"/>
          </p:nvPr>
        </p:nvPicPr>
        <p:blipFill>
          <a:blip r:embed="rId2"/>
          <a:stretch>
            <a:fillRect/>
          </a:stretch>
        </p:blipFill>
        <p:spPr>
          <a:xfrm>
            <a:off x="7691437" y="1858169"/>
            <a:ext cx="2143125" cy="2143125"/>
          </a:xfrm>
          <a:prstGeom prst="rect">
            <a:avLst/>
          </a:prstGeom>
        </p:spPr>
      </p:pic>
    </p:spTree>
    <p:extLst>
      <p:ext uri="{BB962C8B-B14F-4D97-AF65-F5344CB8AC3E}">
        <p14:creationId xmlns:p14="http://schemas.microsoft.com/office/powerpoint/2010/main" val="2765480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16741"/>
            <a:ext cx="10515600" cy="1325563"/>
          </a:xfrm>
        </p:spPr>
        <p:txBody>
          <a:bodyPr/>
          <a:lstStyle/>
          <a:p>
            <a:r>
              <a:rPr lang="en-US" dirty="0" smtClean="0"/>
              <a:t>Examples of Amanda Wood’s work</a:t>
            </a:r>
            <a:endParaRPr lang="en-GB" dirty="0"/>
          </a:p>
        </p:txBody>
      </p:sp>
      <p:pic>
        <p:nvPicPr>
          <p:cNvPr id="6" name="Content Placeholder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351711" y="1448302"/>
            <a:ext cx="2364377" cy="3148311"/>
          </a:xfrm>
        </p:spPr>
      </p:pic>
      <p:pic>
        <p:nvPicPr>
          <p:cNvPr id="19" name="Content Placeholder 18"/>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972050" y="4657089"/>
            <a:ext cx="2247900" cy="2247900"/>
          </a:xfrm>
        </p:spPr>
      </p:pic>
      <p:pic>
        <p:nvPicPr>
          <p:cNvPr id="5" name="Picture 4"/>
          <p:cNvPicPr>
            <a:picLocks noChangeAspect="1"/>
          </p:cNvPicPr>
          <p:nvPr/>
        </p:nvPicPr>
        <p:blipFill>
          <a:blip r:embed="rId4"/>
          <a:stretch>
            <a:fillRect/>
          </a:stretch>
        </p:blipFill>
        <p:spPr>
          <a:xfrm>
            <a:off x="533400" y="1468422"/>
            <a:ext cx="2362200" cy="3149600"/>
          </a:xfrm>
          <a:prstGeom prst="rect">
            <a:avLst/>
          </a:prstGeom>
        </p:spPr>
      </p:pic>
      <p:pic>
        <p:nvPicPr>
          <p:cNvPr id="7" name="Picture 6"/>
          <p:cNvPicPr>
            <a:picLocks noChangeAspect="1"/>
          </p:cNvPicPr>
          <p:nvPr/>
        </p:nvPicPr>
        <p:blipFill>
          <a:blip r:embed="rId5"/>
          <a:stretch>
            <a:fillRect/>
          </a:stretch>
        </p:blipFill>
        <p:spPr>
          <a:xfrm>
            <a:off x="6096000" y="1468422"/>
            <a:ext cx="2343853" cy="3148311"/>
          </a:xfrm>
          <a:prstGeom prst="rect">
            <a:avLst/>
          </a:prstGeom>
        </p:spPr>
      </p:pic>
      <p:pic>
        <p:nvPicPr>
          <p:cNvPr id="8" name="Picture 7"/>
          <p:cNvPicPr>
            <a:picLocks noChangeAspect="1"/>
          </p:cNvPicPr>
          <p:nvPr/>
        </p:nvPicPr>
        <p:blipFill>
          <a:blip r:embed="rId6"/>
          <a:stretch>
            <a:fillRect/>
          </a:stretch>
        </p:blipFill>
        <p:spPr>
          <a:xfrm>
            <a:off x="9043012" y="1468422"/>
            <a:ext cx="2447017" cy="3128191"/>
          </a:xfrm>
          <a:prstGeom prst="rect">
            <a:avLst/>
          </a:prstGeom>
        </p:spPr>
      </p:pic>
      <p:pic>
        <p:nvPicPr>
          <p:cNvPr id="9" name="Picture 8"/>
          <p:cNvPicPr>
            <a:picLocks noChangeAspect="1"/>
          </p:cNvPicPr>
          <p:nvPr/>
        </p:nvPicPr>
        <p:blipFill>
          <a:blip r:embed="rId7"/>
          <a:stretch>
            <a:fillRect/>
          </a:stretch>
        </p:blipFill>
        <p:spPr>
          <a:xfrm>
            <a:off x="634999" y="4770967"/>
            <a:ext cx="1565275" cy="2087033"/>
          </a:xfrm>
          <a:prstGeom prst="rect">
            <a:avLst/>
          </a:prstGeom>
        </p:spPr>
      </p:pic>
      <p:pic>
        <p:nvPicPr>
          <p:cNvPr id="10" name="Picture 9"/>
          <p:cNvPicPr>
            <a:picLocks noChangeAspect="1"/>
          </p:cNvPicPr>
          <p:nvPr/>
        </p:nvPicPr>
        <p:blipFill>
          <a:blip r:embed="rId8"/>
          <a:stretch>
            <a:fillRect/>
          </a:stretch>
        </p:blipFill>
        <p:spPr>
          <a:xfrm>
            <a:off x="3016248" y="4720166"/>
            <a:ext cx="1517651" cy="2023535"/>
          </a:xfrm>
          <a:prstGeom prst="rect">
            <a:avLst/>
          </a:prstGeom>
        </p:spPr>
      </p:pic>
      <p:pic>
        <p:nvPicPr>
          <p:cNvPr id="20" name="Picture 19"/>
          <p:cNvPicPr>
            <a:picLocks noChangeAspect="1"/>
          </p:cNvPicPr>
          <p:nvPr/>
        </p:nvPicPr>
        <p:blipFill>
          <a:blip r:embed="rId9"/>
          <a:stretch>
            <a:fillRect/>
          </a:stretch>
        </p:blipFill>
        <p:spPr>
          <a:xfrm>
            <a:off x="7804150" y="4690533"/>
            <a:ext cx="1581150" cy="2108200"/>
          </a:xfrm>
          <a:prstGeom prst="rect">
            <a:avLst/>
          </a:prstGeom>
        </p:spPr>
      </p:pic>
      <p:pic>
        <p:nvPicPr>
          <p:cNvPr id="21" name="Picture 20"/>
          <p:cNvPicPr>
            <a:picLocks noChangeAspect="1"/>
          </p:cNvPicPr>
          <p:nvPr/>
        </p:nvPicPr>
        <p:blipFill rotWithShape="1">
          <a:blip r:embed="rId10"/>
          <a:srcRect l="30487" t="34198" r="53333" b="38765"/>
          <a:stretch/>
        </p:blipFill>
        <p:spPr>
          <a:xfrm>
            <a:off x="9865434" y="4825152"/>
            <a:ext cx="2033988" cy="1911774"/>
          </a:xfrm>
          <a:prstGeom prst="rect">
            <a:avLst/>
          </a:prstGeom>
        </p:spPr>
      </p:pic>
    </p:spTree>
    <p:extLst>
      <p:ext uri="{BB962C8B-B14F-4D97-AF65-F5344CB8AC3E}">
        <p14:creationId xmlns:p14="http://schemas.microsoft.com/office/powerpoint/2010/main" val="35448837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81</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Year 9 Home learning</vt:lpstr>
      <vt:lpstr>Examples of Amanda Wood’s work</vt:lpstr>
    </vt:vector>
  </TitlesOfParts>
  <Company>Brentford School for Girls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10 Home learning</dc:title>
  <dc:creator>Gillian Welsh</dc:creator>
  <cp:lastModifiedBy>Gillian Welsh</cp:lastModifiedBy>
  <cp:revision>12</cp:revision>
  <dcterms:created xsi:type="dcterms:W3CDTF">2020-03-23T10:09:29Z</dcterms:created>
  <dcterms:modified xsi:type="dcterms:W3CDTF">2020-04-27T10:59:25Z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e28bff-71c8-45f0-930c-ed5f9784e5a4_Enabled">
    <vt:lpwstr>True</vt:lpwstr>
  </property>
  <property fmtid="{D5CDD505-2E9C-101B-9397-08002B2CF9AE}" pid="3" name="MSIP_Label_eae28bff-71c8-45f0-930c-ed5f9784e5a4_SiteId">
    <vt:lpwstr>837bf110-9569-417c-9b23-9b85f60a6428</vt:lpwstr>
  </property>
  <property fmtid="{D5CDD505-2E9C-101B-9397-08002B2CF9AE}" pid="4" name="MSIP_Label_eae28bff-71c8-45f0-930c-ed5f9784e5a4_Owner">
    <vt:lpwstr>gwelsh@brentford.hounslow.sch.uk</vt:lpwstr>
  </property>
  <property fmtid="{D5CDD505-2E9C-101B-9397-08002B2CF9AE}" pid="5" name="MSIP_Label_eae28bff-71c8-45f0-930c-ed5f9784e5a4_SetDate">
    <vt:lpwstr>2020-04-27T10:46:10.8671425Z</vt:lpwstr>
  </property>
  <property fmtid="{D5CDD505-2E9C-101B-9397-08002B2CF9AE}" pid="6" name="MSIP_Label_eae28bff-71c8-45f0-930c-ed5f9784e5a4_Name">
    <vt:lpwstr>General</vt:lpwstr>
  </property>
  <property fmtid="{D5CDD505-2E9C-101B-9397-08002B2CF9AE}" pid="7" name="MSIP_Label_eae28bff-71c8-45f0-930c-ed5f9784e5a4_Application">
    <vt:lpwstr>Microsoft Azure Information Protection</vt:lpwstr>
  </property>
  <property fmtid="{D5CDD505-2E9C-101B-9397-08002B2CF9AE}" pid="8" name="MSIP_Label_eae28bff-71c8-45f0-930c-ed5f9784e5a4_ActionId">
    <vt:lpwstr>6cbffbce-dd89-4d84-8b79-d3cb868ef85a</vt:lpwstr>
  </property>
  <property fmtid="{D5CDD505-2E9C-101B-9397-08002B2CF9AE}" pid="9" name="MSIP_Label_eae28bff-71c8-45f0-930c-ed5f9784e5a4_Extended_MSFT_Method">
    <vt:lpwstr>Automatic</vt:lpwstr>
  </property>
  <property fmtid="{D5CDD505-2E9C-101B-9397-08002B2CF9AE}" pid="10" name="Sensitivity">
    <vt:lpwstr>General</vt:lpwstr>
  </property>
</Properties>
</file>