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9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46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930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867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705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27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39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125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30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514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59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263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422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ngreen@brentford.hounslow.sch.uk" TargetMode="External"/><Relationship Id="rId2" Type="http://schemas.openxmlformats.org/officeDocument/2006/relationships/hyperlink" Target="mailto:gwelsh@brentford.hounslow.sch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vincent@brentford.hounslow.sch.uk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5131" y="182245"/>
            <a:ext cx="11639006" cy="1325563"/>
          </a:xfrm>
        </p:spPr>
        <p:txBody>
          <a:bodyPr/>
          <a:lstStyle/>
          <a:p>
            <a:r>
              <a:rPr lang="en-US" dirty="0" smtClean="0"/>
              <a:t>PRESENTING YOUR TECHNOLOGY WORK – YEAR 7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96834" y="1407614"/>
            <a:ext cx="10515600" cy="501931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Over the weeks that you have not been able to attend </a:t>
            </a:r>
            <a:r>
              <a:rPr lang="en-US" dirty="0" smtClean="0"/>
              <a:t>school, </a:t>
            </a:r>
            <a:r>
              <a:rPr lang="en-US" dirty="0" smtClean="0"/>
              <a:t>you have been given technology work to complete, these tasks have been a combination of drawing, research and </a:t>
            </a:r>
            <a:r>
              <a:rPr lang="en-US" dirty="0" smtClean="0"/>
              <a:t>practical work.</a:t>
            </a:r>
            <a:endParaRPr lang="en-US" dirty="0" smtClean="0"/>
          </a:p>
          <a:p>
            <a:r>
              <a:rPr lang="en-US" dirty="0" smtClean="0"/>
              <a:t>Your consolidation task is to produce a presentation to show and evaluate the work that you have done. </a:t>
            </a:r>
            <a:endParaRPr lang="en-US" dirty="0"/>
          </a:p>
          <a:p>
            <a:r>
              <a:rPr lang="en-US" dirty="0" smtClean="0"/>
              <a:t>Once completed please send this to your current technology teacher for marking and feedback.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gwelsh@brentford.hounslow.sch.uk</a:t>
            </a:r>
            <a:endParaRPr lang="en-US" dirty="0" smtClean="0">
              <a:hlinkClick r:id="rId3"/>
            </a:endParaRPr>
          </a:p>
          <a:p>
            <a:pPr marL="0" indent="0">
              <a:buNone/>
            </a:pPr>
            <a:r>
              <a:rPr lang="en-US" dirty="0" smtClean="0">
                <a:hlinkClick r:id="rId3"/>
              </a:rPr>
              <a:t>ngreen@brentford.hounslow.sch.uk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hlinkClick r:id="rId4"/>
              </a:rPr>
              <a:t>cvincent@brentford.hounslow.sch.uk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hlinkClick r:id="rId3"/>
              </a:rPr>
              <a:t>jjenkins@brentford.hounslow.sch.uk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0243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FANCY DRESS COSTUME DESIGN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Which theme did you choose?</a:t>
            </a:r>
          </a:p>
          <a:p>
            <a:r>
              <a:rPr lang="en-GB" dirty="0"/>
              <a:t>W</a:t>
            </a:r>
            <a:r>
              <a:rPr lang="en-GB" dirty="0" smtClean="0"/>
              <a:t>ho </a:t>
            </a:r>
            <a:r>
              <a:rPr lang="en-GB" dirty="0"/>
              <a:t>would wear </a:t>
            </a:r>
            <a:r>
              <a:rPr lang="en-GB" dirty="0" smtClean="0"/>
              <a:t>it?</a:t>
            </a:r>
          </a:p>
          <a:p>
            <a:r>
              <a:rPr lang="en-GB" dirty="0"/>
              <a:t>W</a:t>
            </a:r>
            <a:r>
              <a:rPr lang="en-GB" dirty="0" smtClean="0"/>
              <a:t>hat </a:t>
            </a:r>
            <a:r>
              <a:rPr lang="en-GB" dirty="0"/>
              <a:t>accessories would you put with </a:t>
            </a:r>
            <a:r>
              <a:rPr lang="en-GB" dirty="0" smtClean="0"/>
              <a:t>it?</a:t>
            </a:r>
          </a:p>
          <a:p>
            <a:r>
              <a:rPr lang="en-GB" dirty="0"/>
              <a:t>W</a:t>
            </a:r>
            <a:r>
              <a:rPr lang="en-GB" dirty="0" smtClean="0"/>
              <a:t>hat </a:t>
            </a:r>
            <a:r>
              <a:rPr lang="en-GB" dirty="0"/>
              <a:t>is good about </a:t>
            </a:r>
            <a:r>
              <a:rPr lang="en-GB" dirty="0" smtClean="0"/>
              <a:t>it? </a:t>
            </a:r>
            <a:endParaRPr lang="en-GB" dirty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1489166"/>
            <a:ext cx="4883331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Photograph </a:t>
            </a:r>
            <a:r>
              <a:rPr lang="en-US" dirty="0"/>
              <a:t>your design and stick a picture </a:t>
            </a:r>
            <a:r>
              <a:rPr lang="en-US" dirty="0" smtClean="0"/>
              <a:t>here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71151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CUPCAKES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Stick a picture of the cupcakes you made here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Write out the ingredients here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489166"/>
            <a:ext cx="4883331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Photograph </a:t>
            </a:r>
            <a:r>
              <a:rPr lang="en-US" dirty="0"/>
              <a:t>your </a:t>
            </a:r>
            <a:r>
              <a:rPr lang="en-US" dirty="0" smtClean="0"/>
              <a:t>cupcakes </a:t>
            </a:r>
            <a:r>
              <a:rPr lang="en-US" dirty="0"/>
              <a:t>and stick a picture </a:t>
            </a:r>
            <a:r>
              <a:rPr lang="en-US" dirty="0" smtClean="0"/>
              <a:t>here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92330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SPORTS RELIEF POSTER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Photograph your poster and stick the picture here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What sporting event did you choose?</a:t>
            </a:r>
          </a:p>
          <a:p>
            <a:r>
              <a:rPr lang="en-US" dirty="0" smtClean="0"/>
              <a:t>Explain your choice of </a:t>
            </a:r>
            <a:r>
              <a:rPr lang="en-US" dirty="0" err="1" smtClean="0"/>
              <a:t>colour</a:t>
            </a:r>
            <a:r>
              <a:rPr lang="en-US" dirty="0" smtClean="0"/>
              <a:t>?</a:t>
            </a:r>
          </a:p>
          <a:p>
            <a:r>
              <a:rPr lang="en-US" dirty="0" smtClean="0"/>
              <a:t>What information have you included on your poster?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462137"/>
            <a:ext cx="4883331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Photograph </a:t>
            </a:r>
            <a:r>
              <a:rPr lang="en-US" dirty="0"/>
              <a:t>your </a:t>
            </a:r>
            <a:r>
              <a:rPr lang="en-US" dirty="0" smtClean="0"/>
              <a:t>poster </a:t>
            </a:r>
            <a:r>
              <a:rPr lang="en-US" dirty="0"/>
              <a:t>and stick a picture </a:t>
            </a:r>
            <a:r>
              <a:rPr lang="en-US" dirty="0" smtClean="0"/>
              <a:t>here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92787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SOCK PUPPET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Stick a picture of your sock puppet here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What did you add to your sock puppet to make the features?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489166"/>
            <a:ext cx="4883331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Photograph </a:t>
            </a:r>
            <a:r>
              <a:rPr lang="en-US" dirty="0"/>
              <a:t>your </a:t>
            </a:r>
            <a:r>
              <a:rPr lang="en-US" dirty="0" smtClean="0"/>
              <a:t>sock puppet </a:t>
            </a:r>
            <a:r>
              <a:rPr lang="en-US" dirty="0"/>
              <a:t>and stick a picture </a:t>
            </a:r>
            <a:r>
              <a:rPr lang="en-US" dirty="0" smtClean="0"/>
              <a:t>here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71365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CHILDREN'S BOOK ILLUSTRATOR RESEARCH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Which illustrator did you research?</a:t>
            </a:r>
          </a:p>
          <a:p>
            <a:r>
              <a:rPr lang="en-US" dirty="0" smtClean="0"/>
              <a:t>Why did you choose to research this illustrator?</a:t>
            </a:r>
          </a:p>
          <a:p>
            <a:r>
              <a:rPr lang="en-US" dirty="0" smtClean="0"/>
              <a:t>Write a list of key words that sum up the illustrations drawn by your </a:t>
            </a:r>
            <a:r>
              <a:rPr lang="en-US" smtClean="0"/>
              <a:t>chosen illustrator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838200" y="1489166"/>
            <a:ext cx="4883331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Stick a picture of a book cover by  your illustrator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23771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CHILDREN'S BOOK ILLUSTRATOR RESEARCH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38200" y="1946203"/>
            <a:ext cx="4922982" cy="41101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Stick your drawing based on your children’s book illustration here – drawing 1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172200" y="1946203"/>
            <a:ext cx="4922982" cy="41101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Stick your drawing based on your children’s book illustration </a:t>
            </a:r>
            <a:r>
              <a:rPr lang="en-US" smtClean="0"/>
              <a:t>here- drawing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603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288</Words>
  <Application>Microsoft Office PowerPoint</Application>
  <PresentationFormat>Widescreen</PresentationFormat>
  <Paragraphs>108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PRESENTING YOUR TECHNOLOGY WORK – YEAR 7</vt:lpstr>
      <vt:lpstr>FANCY DRESS COSTUME DESIGN</vt:lpstr>
      <vt:lpstr>CUPCAKES</vt:lpstr>
      <vt:lpstr>SPORTS RELIEF POSTER</vt:lpstr>
      <vt:lpstr>SOCK PUPPET</vt:lpstr>
      <vt:lpstr>CHILDREN'S BOOK ILLUSTRATOR RESEARCH</vt:lpstr>
      <vt:lpstr>CHILDREN'S BOOK ILLUSTRATOR RESEARCH</vt:lpstr>
    </vt:vector>
  </TitlesOfParts>
  <Company>Brentford School for Girls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Presenting your Technology work – year 7</dc:title>
  <dc:creator>Gillian Welsh</dc:creator>
  <cp:lastModifiedBy>Gillian Welsh</cp:lastModifiedBy>
  <cp:revision>4</cp:revision>
  <dcterms:created xsi:type="dcterms:W3CDTF">2020-05-12T09:57:07Z</dcterms:created>
  <dcterms:modified xsi:type="dcterms:W3CDTF">2020-05-13T09:28:25Z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gwelsh@brentford.hounslow.sch.uk</vt:lpwstr>
  </property>
  <property fmtid="{D5CDD505-2E9C-101B-9397-08002B2CF9AE}" pid="5" name="MSIP_Label_eae28bff-71c8-45f0-930c-ed5f9784e5a4_SetDate">
    <vt:lpwstr>2020-05-12T10:23:01.6900406Z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f5a405ae-6ff4-4010-8593-d700bf728de0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