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9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22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466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4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592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45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7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54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651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128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50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5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Year 10 Home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Produce a response to the Sue Stone work that you have researched, look at the techniques that she has used and include these in your response.</a:t>
            </a:r>
          </a:p>
          <a:p>
            <a:pPr marL="0" indent="0">
              <a:buNone/>
            </a:pPr>
            <a:r>
              <a:rPr lang="en-US" sz="2400" dirty="0" smtClean="0"/>
              <a:t>You can either copy one of her pieces of work or you can use a photograph and produce a textile piece from that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8333" t="14445" r="43438" b="11296"/>
          <a:stretch/>
        </p:blipFill>
        <p:spPr>
          <a:xfrm>
            <a:off x="1466851" y="3439616"/>
            <a:ext cx="2133600" cy="31570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938" t="15185" r="41042" b="9074"/>
          <a:stretch/>
        </p:blipFill>
        <p:spPr>
          <a:xfrm>
            <a:off x="3940322" y="3439616"/>
            <a:ext cx="2446944" cy="31570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71855" y="3805382"/>
            <a:ext cx="36483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When completed, annotate your work, what techniques have you used, how did you do it, how does it link to Sue Stones work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65480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16741"/>
            <a:ext cx="10515600" cy="1325563"/>
          </a:xfrm>
        </p:spPr>
        <p:txBody>
          <a:bodyPr/>
          <a:lstStyle/>
          <a:p>
            <a:r>
              <a:rPr lang="en-US" dirty="0" smtClean="0"/>
              <a:t>Examples of Sue Stone’s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12" y="1355136"/>
            <a:ext cx="4415518" cy="32414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2420" y="1355136"/>
            <a:ext cx="3241492" cy="32414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2742" y="1355136"/>
            <a:ext cx="2633068" cy="32414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288" y="4731565"/>
            <a:ext cx="5720712" cy="20022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8400" y="4731565"/>
            <a:ext cx="1458686" cy="20087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7521" y="4731564"/>
            <a:ext cx="1666387" cy="2002249"/>
          </a:xfrm>
          <a:prstGeom prst="rect">
            <a:avLst/>
          </a:prstGeom>
        </p:spPr>
      </p:pic>
      <p:pic>
        <p:nvPicPr>
          <p:cNvPr id="1026" name="Picture 2" descr="Image result for sue stone textile artis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3743" y="4731564"/>
            <a:ext cx="1530057" cy="201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883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87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Year 10 Home learning</vt:lpstr>
      <vt:lpstr>Examples of Sue Stone’s work</vt:lpstr>
    </vt:vector>
  </TitlesOfParts>
  <Company>Brentford School for Girls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10 Home learning</dc:title>
  <dc:creator>Gillian Welsh</dc:creator>
  <cp:lastModifiedBy>Gillian Welsh</cp:lastModifiedBy>
  <cp:revision>5</cp:revision>
  <dcterms:created xsi:type="dcterms:W3CDTF">2020-03-23T10:09:29Z</dcterms:created>
  <dcterms:modified xsi:type="dcterms:W3CDTF">2020-04-27T11:01:15Z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gwelsh@brentford.hounslow.sch.uk</vt:lpwstr>
  </property>
  <property fmtid="{D5CDD505-2E9C-101B-9397-08002B2CF9AE}" pid="5" name="MSIP_Label_eae28bff-71c8-45f0-930c-ed5f9784e5a4_SetDate">
    <vt:lpwstr>2020-04-27T10:36:14.5418378Z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ef4fd097-18e0-4882-8f9b-f30b98356dbd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