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89" autoAdjust="0"/>
    <p:restoredTop sz="94660"/>
  </p:normalViewPr>
  <p:slideViewPr>
    <p:cSldViewPr snapToGrid="0">
      <p:cViewPr varScale="1">
        <p:scale>
          <a:sx n="83" d="100"/>
          <a:sy n="83" d="100"/>
        </p:scale>
        <p:origin x="686" y="7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196CBE-D611-4EB2-A9EF-7D816B5F80A5}" type="datetimeFigureOut">
              <a:rPr lang="en-GB" smtClean="0"/>
              <a:t>27/04/2020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F05179-83D7-4F90-B871-B3C4CA54E0F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5999061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196CBE-D611-4EB2-A9EF-7D816B5F80A5}" type="datetimeFigureOut">
              <a:rPr lang="en-GB" smtClean="0"/>
              <a:t>27/04/2020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F05179-83D7-4F90-B871-B3C4CA54E0F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0932218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196CBE-D611-4EB2-A9EF-7D816B5F80A5}" type="datetimeFigureOut">
              <a:rPr lang="en-GB" smtClean="0"/>
              <a:t>27/04/2020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F05179-83D7-4F90-B871-B3C4CA54E0F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9846638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196CBE-D611-4EB2-A9EF-7D816B5F80A5}" type="datetimeFigureOut">
              <a:rPr lang="en-GB" smtClean="0"/>
              <a:t>27/04/2020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F05179-83D7-4F90-B871-B3C4CA54E0F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004436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196CBE-D611-4EB2-A9EF-7D816B5F80A5}" type="datetimeFigureOut">
              <a:rPr lang="en-GB" smtClean="0"/>
              <a:t>27/04/2020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F05179-83D7-4F90-B871-B3C4CA54E0F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2059280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196CBE-D611-4EB2-A9EF-7D816B5F80A5}" type="datetimeFigureOut">
              <a:rPr lang="en-GB" smtClean="0"/>
              <a:t>27/04/2020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F05179-83D7-4F90-B871-B3C4CA54E0F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7354514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196CBE-D611-4EB2-A9EF-7D816B5F80A5}" type="datetimeFigureOut">
              <a:rPr lang="en-GB" smtClean="0"/>
              <a:t>27/04/2020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F05179-83D7-4F90-B871-B3C4CA54E0F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4257528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196CBE-D611-4EB2-A9EF-7D816B5F80A5}" type="datetimeFigureOut">
              <a:rPr lang="en-GB" smtClean="0"/>
              <a:t>27/04/2020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F05179-83D7-4F90-B871-B3C4CA54E0F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4154122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196CBE-D611-4EB2-A9EF-7D816B5F80A5}" type="datetimeFigureOut">
              <a:rPr lang="en-GB" smtClean="0"/>
              <a:t>27/04/2020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F05179-83D7-4F90-B871-B3C4CA54E0F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3665131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196CBE-D611-4EB2-A9EF-7D816B5F80A5}" type="datetimeFigureOut">
              <a:rPr lang="en-GB" smtClean="0"/>
              <a:t>27/04/2020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F05179-83D7-4F90-B871-B3C4CA54E0F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3712861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196CBE-D611-4EB2-A9EF-7D816B5F80A5}" type="datetimeFigureOut">
              <a:rPr lang="en-GB" smtClean="0"/>
              <a:t>27/04/2020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F05179-83D7-4F90-B871-B3C4CA54E0F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5550143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5196CBE-D611-4EB2-A9EF-7D816B5F80A5}" type="datetimeFigureOut">
              <a:rPr lang="en-GB" smtClean="0"/>
              <a:t>27/04/2020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F05179-83D7-4F90-B871-B3C4CA54E0F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5754123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4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image" Target="../media/image3.png"/><Relationship Id="rId7" Type="http://schemas.openxmlformats.org/officeDocument/2006/relationships/image" Target="../media/image7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Relationship Id="rId9" Type="http://schemas.openxmlformats.org/officeDocument/2006/relationships/image" Target="../media/image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Year 12 Home learning</a:t>
            </a:r>
            <a:endParaRPr lang="en-GB" dirty="0"/>
          </a:p>
        </p:txBody>
      </p:sp>
      <p:sp>
        <p:nvSpPr>
          <p:cNvPr id="5" name="Content Placeholder 4"/>
          <p:cNvSpPr>
            <a:spLocks noGrp="1"/>
          </p:cNvSpPr>
          <p:nvPr>
            <p:ph sz="half" idx="1"/>
          </p:nvPr>
        </p:nvSpPr>
        <p:spPr/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en-US" dirty="0" smtClean="0"/>
              <a:t>Complete a </a:t>
            </a:r>
            <a:r>
              <a:rPr lang="en-US" dirty="0" smtClean="0"/>
              <a:t>response </a:t>
            </a:r>
            <a:r>
              <a:rPr lang="en-US" dirty="0" smtClean="0"/>
              <a:t>for </a:t>
            </a:r>
            <a:r>
              <a:rPr lang="en-US" dirty="0" smtClean="0"/>
              <a:t>your Vera </a:t>
            </a:r>
            <a:r>
              <a:rPr lang="en-US" dirty="0" err="1" smtClean="0"/>
              <a:t>Shimunia</a:t>
            </a:r>
            <a:r>
              <a:rPr lang="en-US" dirty="0" smtClean="0"/>
              <a:t> work, </a:t>
            </a:r>
            <a:r>
              <a:rPr lang="en-US" dirty="0" smtClean="0"/>
              <a:t>it must </a:t>
            </a:r>
            <a:r>
              <a:rPr lang="en-US" dirty="0" smtClean="0"/>
              <a:t>include </a:t>
            </a:r>
            <a:r>
              <a:rPr lang="en-US" dirty="0" err="1" smtClean="0"/>
              <a:t>colour</a:t>
            </a:r>
            <a:r>
              <a:rPr lang="en-US" dirty="0" smtClean="0"/>
              <a:t> and texture, it can either be a copy of one of her pieces or it can be based on a landscape you have chosen</a:t>
            </a:r>
          </a:p>
          <a:p>
            <a:pPr marL="0" indent="0">
              <a:buNone/>
            </a:pPr>
            <a:r>
              <a:rPr lang="en-US" dirty="0" smtClean="0"/>
              <a:t>Annotate the work, how did you do it, how does it link to Vera </a:t>
            </a:r>
            <a:r>
              <a:rPr lang="en-US" dirty="0" err="1" smtClean="0"/>
              <a:t>Shimunia’s</a:t>
            </a:r>
            <a:r>
              <a:rPr lang="en-US" dirty="0" smtClean="0"/>
              <a:t> work.</a:t>
            </a:r>
            <a:endParaRPr lang="en-US" dirty="0" smtClean="0"/>
          </a:p>
          <a:p>
            <a:pPr marL="0" indent="0">
              <a:buNone/>
            </a:pPr>
            <a:r>
              <a:rPr lang="en-US" dirty="0" smtClean="0">
                <a:solidFill>
                  <a:srgbClr val="FF0000"/>
                </a:solidFill>
              </a:rPr>
              <a:t>Remember</a:t>
            </a:r>
            <a:r>
              <a:rPr lang="en-US" dirty="0" smtClean="0">
                <a:solidFill>
                  <a:srgbClr val="FF0000"/>
                </a:solidFill>
              </a:rPr>
              <a:t>, this is your real coursework, this is not just to fill your time!</a:t>
            </a:r>
            <a:endParaRPr lang="en-GB" dirty="0">
              <a:solidFill>
                <a:srgbClr val="FF0000"/>
              </a:solidFill>
            </a:endParaRPr>
          </a:p>
        </p:txBody>
      </p:sp>
      <p:sp>
        <p:nvSpPr>
          <p:cNvPr id="6" name="Content Placeholder 5"/>
          <p:cNvSpPr>
            <a:spLocks noGrp="1"/>
          </p:cNvSpPr>
          <p:nvPr>
            <p:ph sz="half" idx="2"/>
          </p:nvPr>
        </p:nvSpPr>
        <p:spPr/>
        <p:txBody>
          <a:bodyPr>
            <a:normAutofit fontScale="92500" lnSpcReduction="10000"/>
          </a:bodyPr>
          <a:lstStyle/>
          <a:p>
            <a:endParaRPr lang="en-GB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980670" y="2105169"/>
            <a:ext cx="1962150" cy="23336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6548055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416741"/>
            <a:ext cx="10515600" cy="1325563"/>
          </a:xfrm>
        </p:spPr>
        <p:txBody>
          <a:bodyPr/>
          <a:lstStyle/>
          <a:p>
            <a:r>
              <a:rPr lang="en-US" dirty="0" smtClean="0"/>
              <a:t>Examples of Vera </a:t>
            </a:r>
            <a:r>
              <a:rPr lang="en-US" dirty="0" err="1" smtClean="0"/>
              <a:t>Shimunia’s</a:t>
            </a:r>
            <a:r>
              <a:rPr lang="en-US" dirty="0" smtClean="0"/>
              <a:t> work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85800" y="1404460"/>
            <a:ext cx="2376487" cy="2870357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45812" y="1434702"/>
            <a:ext cx="2247900" cy="2809875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172200" y="1434702"/>
            <a:ext cx="2359895" cy="2809875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010583" y="1434702"/>
            <a:ext cx="2343217" cy="2809875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85800" y="4358138"/>
            <a:ext cx="1832610" cy="2290763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707004" y="4366032"/>
            <a:ext cx="1862758" cy="2282869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758355" y="4366031"/>
            <a:ext cx="1826295" cy="2282869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6859170" y="4378356"/>
            <a:ext cx="4289652" cy="22705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4488377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30</TotalTime>
  <Words>83</Words>
  <Application>Microsoft Office PowerPoint</Application>
  <PresentationFormat>Widescreen</PresentationFormat>
  <Paragraphs>5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6" baseType="lpstr">
      <vt:lpstr>Arial</vt:lpstr>
      <vt:lpstr>Calibri</vt:lpstr>
      <vt:lpstr>Calibri Light</vt:lpstr>
      <vt:lpstr>Office Theme</vt:lpstr>
      <vt:lpstr>Year 12 Home learning</vt:lpstr>
      <vt:lpstr>Examples of Vera Shimunia’s work</vt:lpstr>
    </vt:vector>
  </TitlesOfParts>
  <Company>Brentford School for Girls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Year 10 Home learning</dc:title>
  <dc:creator>Gillian Welsh</dc:creator>
  <cp:lastModifiedBy>Gillian Welsh</cp:lastModifiedBy>
  <cp:revision>5</cp:revision>
  <dcterms:created xsi:type="dcterms:W3CDTF">2020-03-23T10:09:29Z</dcterms:created>
  <dcterms:modified xsi:type="dcterms:W3CDTF">2020-04-27T10:58:01Z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MSIP_Label_eae28bff-71c8-45f0-930c-ed5f9784e5a4_Enabled">
    <vt:lpwstr>True</vt:lpwstr>
  </property>
  <property fmtid="{D5CDD505-2E9C-101B-9397-08002B2CF9AE}" pid="3" name="MSIP_Label_eae28bff-71c8-45f0-930c-ed5f9784e5a4_SiteId">
    <vt:lpwstr>837bf110-9569-417c-9b23-9b85f60a6428</vt:lpwstr>
  </property>
  <property fmtid="{D5CDD505-2E9C-101B-9397-08002B2CF9AE}" pid="4" name="MSIP_Label_eae28bff-71c8-45f0-930c-ed5f9784e5a4_Owner">
    <vt:lpwstr>gwelsh@brentford.hounslow.sch.uk</vt:lpwstr>
  </property>
  <property fmtid="{D5CDD505-2E9C-101B-9397-08002B2CF9AE}" pid="5" name="MSIP_Label_eae28bff-71c8-45f0-930c-ed5f9784e5a4_SetDate">
    <vt:lpwstr>2020-04-27T10:57:04.8822168Z</vt:lpwstr>
  </property>
  <property fmtid="{D5CDD505-2E9C-101B-9397-08002B2CF9AE}" pid="6" name="MSIP_Label_eae28bff-71c8-45f0-930c-ed5f9784e5a4_Name">
    <vt:lpwstr>General</vt:lpwstr>
  </property>
  <property fmtid="{D5CDD505-2E9C-101B-9397-08002B2CF9AE}" pid="7" name="MSIP_Label_eae28bff-71c8-45f0-930c-ed5f9784e5a4_Application">
    <vt:lpwstr>Microsoft Azure Information Protection</vt:lpwstr>
  </property>
  <property fmtid="{D5CDD505-2E9C-101B-9397-08002B2CF9AE}" pid="8" name="MSIP_Label_eae28bff-71c8-45f0-930c-ed5f9784e5a4_ActionId">
    <vt:lpwstr>3e71b323-aaf8-4b31-b442-65a0ff47e242</vt:lpwstr>
  </property>
  <property fmtid="{D5CDD505-2E9C-101B-9397-08002B2CF9AE}" pid="9" name="MSIP_Label_eae28bff-71c8-45f0-930c-ed5f9784e5a4_Extended_MSFT_Method">
    <vt:lpwstr>Automatic</vt:lpwstr>
  </property>
  <property fmtid="{D5CDD505-2E9C-101B-9397-08002B2CF9AE}" pid="10" name="Sensitivity">
    <vt:lpwstr>General</vt:lpwstr>
  </property>
</Properties>
</file>