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87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52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14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5D247-DC71-49C2-98E3-A844BCAD07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DC8763-B70A-42AF-A556-0C7C87B4E1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4CCB69-0E6D-476E-8F13-B2221A1D7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4689-B7E4-4AA5-8259-E7A3907CB0E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8ADA24-04ED-4AEF-9071-4ECCD1A65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F55307-4791-4BFA-80F3-6A46FFB33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030F5-5037-4E1A-9039-4F4F2DC172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507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D9D98-90B7-4E11-9B60-2F48252E9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1B403A-F4AF-47A7-96D8-A7300867EE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5A0734-738C-424B-8F64-01497EBDD7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4689-B7E4-4AA5-8259-E7A3907CB0E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8DA96-B3DC-4D8C-A6F5-31494031F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4FF660-2B03-4AD5-B4D8-CAEAAFAC5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030F5-5037-4E1A-9039-4F4F2DC172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425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6EC5D-B09C-476E-B2CB-9D42918B5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42032A-EFA3-48DB-983D-4CC119BD29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54884-C5FE-4AED-8A05-F304178EF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4689-B7E4-4AA5-8259-E7A3907CB0E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591C20-41E1-44FB-8EAB-E69B0E297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E4F0E-260D-45DC-BD15-F04245C6E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030F5-5037-4E1A-9039-4F4F2DC172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121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B417D-9825-47D7-A4E5-B61A78E46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B80971-B676-4E0A-96AC-3570359183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70FA85-7FDA-4F2B-A0AB-354313F62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0E5AC8-9BB4-4530-84E9-101243456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4689-B7E4-4AA5-8259-E7A3907CB0E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82C011-6421-40EE-92B3-7ABF8EDB9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F42173-4EC1-49ED-9D2C-887EE0720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030F5-5037-4E1A-9039-4F4F2DC172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67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D5B34-C30C-4276-8D40-50C0CE126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A4B56D-DF15-49D0-8183-C367FC02A9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CCF801-B0AC-4D3E-A395-802590988E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D4C63D-8D8C-489E-BCDE-D3FA160BFD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1C1DE7-D48A-4052-B2A1-CE5C53FB94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436035-2FF3-4972-BCAF-DDE40EFDE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4689-B7E4-4AA5-8259-E7A3907CB0E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B71A9D-40BD-4516-8D5B-E32CA9E55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E0F1549-8739-4CA2-9027-0BDFB2D76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030F5-5037-4E1A-9039-4F4F2DC172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493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3268C-1DFB-4CAE-97D9-442AB9F5E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5E22DC-F69B-49D8-8A70-71B11D760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4689-B7E4-4AA5-8259-E7A3907CB0E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3BB4ED-8A7E-47B4-A090-5BFB56030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BA1D52-B11C-4D42-B14D-9763A5F29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030F5-5037-4E1A-9039-4F4F2DC172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51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0071C5-78BF-45F7-8E67-3AC4C7D58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4689-B7E4-4AA5-8259-E7A3907CB0E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D4489D-8704-41F6-964E-F72657296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6D1AC0-4ECB-4100-9D16-B4B2EA8F2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030F5-5037-4E1A-9039-4F4F2DC172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53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6E31E-509E-4749-9B2D-5C45885889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C0E95-EB6A-4151-9044-9DB95563B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EC0B06-8CB7-4E9D-A1C6-CB41991DEE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0A1F55-0F49-453B-9800-FE5908301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4689-B7E4-4AA5-8259-E7A3907CB0E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B9AC2B-915C-4483-8268-56C9CADA1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4372D-6A88-4FD2-97C4-623C99683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030F5-5037-4E1A-9039-4F4F2DC172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90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CF847E-7928-4762-850D-307FDDA0B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5B8A91-23A7-4A42-A40C-07621A9AED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A993D6-CF93-4747-824C-D34B44C463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67C7EF-81E2-4BD1-AD42-F10B4BFE0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4689-B7E4-4AA5-8259-E7A3907CB0E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4FB67B-4AA2-4A36-AA0D-F8F26098D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B990CD-BEC4-402D-BE79-C2ED78337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030F5-5037-4E1A-9039-4F4F2DC172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621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C9E93-07D1-4D01-B316-2184603BA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93D223-BDD0-4C22-A43A-3D6E21C846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F1C68F-2866-4C7A-95BA-2E11ABD1E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4689-B7E4-4AA5-8259-E7A3907CB0E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A3042-013A-4826-93FC-1227FE822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3414EF-EA6D-4D69-89BD-885625264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030F5-5037-4E1A-9039-4F4F2DC172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296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4F21B1-98BF-453E-BE0E-32452B9CCE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02976F-3FAB-44A5-8394-35F182932B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7956FF-65E4-42BB-B47F-A72939DA4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44689-B7E4-4AA5-8259-E7A3907CB0E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BFD9A7-36E8-44EA-BB98-6DE7F322D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8C68D-2091-4AE1-A69E-F46FA1324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030F5-5037-4E1A-9039-4F4F2DC172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390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8A9875-F62B-4332-BF9A-1942FB155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9418F6-9417-4BEF-81C3-1BA2D43BD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E4B35C-3384-4921-A65B-E056A8EDFD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44689-B7E4-4AA5-8259-E7A3907CB0E4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304B69-EAF4-4E5F-9CD6-A19FA127EF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F523D8-8852-41A9-B478-A4D94DDAEA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030F5-5037-4E1A-9039-4F4F2DC172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92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D7A3E95-F289-46C6-A317-FFC27E452CA9}"/>
              </a:ext>
            </a:extLst>
          </p:cNvPr>
          <p:cNvSpPr txBox="1"/>
          <p:nvPr/>
        </p:nvSpPr>
        <p:spPr>
          <a:xfrm>
            <a:off x="233593" y="873775"/>
            <a:ext cx="1024607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/>
              <a:t>Year 7 - write a book </a:t>
            </a:r>
            <a:r>
              <a:rPr lang="en-GB" sz="6600"/>
              <a:t>review. </a:t>
            </a:r>
            <a:endParaRPr lang="en-GB" sz="6600" dirty="0"/>
          </a:p>
          <a:p>
            <a:r>
              <a:rPr lang="en-GB" sz="5400" dirty="0"/>
              <a:t>Send your review to:</a:t>
            </a:r>
          </a:p>
          <a:p>
            <a:r>
              <a:rPr lang="en-GB" sz="4800" dirty="0"/>
              <a:t>josullivan@brentford.hounslow.sch.uk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5299F5B-C516-44B5-ABCF-7EB538587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659" y="3909018"/>
            <a:ext cx="4126523" cy="2474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095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9459535-8673-49B8-9EE6-94F4E42C5644}"/>
              </a:ext>
            </a:extLst>
          </p:cNvPr>
          <p:cNvSpPr/>
          <p:nvPr/>
        </p:nvSpPr>
        <p:spPr>
          <a:xfrm>
            <a:off x="543637" y="866130"/>
            <a:ext cx="2743200" cy="19742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Title:</a:t>
            </a:r>
          </a:p>
          <a:p>
            <a:endParaRPr lang="en-GB" dirty="0"/>
          </a:p>
          <a:p>
            <a:r>
              <a:rPr lang="en-GB" dirty="0"/>
              <a:t>Author:</a:t>
            </a:r>
          </a:p>
          <a:p>
            <a:endParaRPr lang="en-GB" dirty="0"/>
          </a:p>
          <a:p>
            <a:r>
              <a:rPr lang="en-GB" dirty="0"/>
              <a:t>Illustrator: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68D930-F6B7-4F72-AA35-6985D4258A0A}"/>
              </a:ext>
            </a:extLst>
          </p:cNvPr>
          <p:cNvSpPr txBox="1"/>
          <p:nvPr/>
        </p:nvSpPr>
        <p:spPr>
          <a:xfrm>
            <a:off x="2614798" y="292033"/>
            <a:ext cx="69733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Goudy Stout" panose="0202090407030B020401" pitchFamily="18" charset="0"/>
              </a:rPr>
              <a:t>My Book Review for :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8E4E6CE-8BF1-46FC-95DF-9ED7B3E9BF00}"/>
              </a:ext>
            </a:extLst>
          </p:cNvPr>
          <p:cNvGrpSpPr/>
          <p:nvPr/>
        </p:nvGrpSpPr>
        <p:grpSpPr>
          <a:xfrm rot="19497668">
            <a:off x="759300" y="3450899"/>
            <a:ext cx="3108660" cy="2933714"/>
            <a:chOff x="759300" y="3450899"/>
            <a:chExt cx="3108660" cy="2933714"/>
          </a:xfrm>
        </p:grpSpPr>
        <p:pic>
          <p:nvPicPr>
            <p:cNvPr id="6" name="Picture 5" descr="A close up of a logo&#10;&#10;Description automatically generated">
              <a:extLst>
                <a:ext uri="{FF2B5EF4-FFF2-40B4-BE49-F238E27FC236}">
                  <a16:creationId xmlns:a16="http://schemas.microsoft.com/office/drawing/2014/main" id="{1B9D8366-BAB9-4D62-9F4F-7A32FBDBE7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300" y="3450899"/>
              <a:ext cx="3108660" cy="2933714"/>
            </a:xfrm>
            <a:prstGeom prst="rect">
              <a:avLst/>
            </a:prstGeom>
            <a:ln>
              <a:noFill/>
            </a:ln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DDF2BC1-DD7C-4A8D-9DC1-C7E497A473DB}"/>
                </a:ext>
              </a:extLst>
            </p:cNvPr>
            <p:cNvSpPr txBox="1"/>
            <p:nvPr/>
          </p:nvSpPr>
          <p:spPr>
            <a:xfrm>
              <a:off x="1167451" y="3934274"/>
              <a:ext cx="870688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GB" dirty="0"/>
                <a:t>I loved: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79F437C-46E1-4204-A784-26EC81A60691}"/>
              </a:ext>
            </a:extLst>
          </p:cNvPr>
          <p:cNvGrpSpPr/>
          <p:nvPr/>
        </p:nvGrpSpPr>
        <p:grpSpPr>
          <a:xfrm>
            <a:off x="8183126" y="525860"/>
            <a:ext cx="3671248" cy="2753591"/>
            <a:chOff x="8183126" y="525860"/>
            <a:chExt cx="3671248" cy="2753591"/>
          </a:xfrm>
        </p:grpSpPr>
        <p:sp>
          <p:nvSpPr>
            <p:cNvPr id="7" name="Speech Bubble: Oval 6">
              <a:extLst>
                <a:ext uri="{FF2B5EF4-FFF2-40B4-BE49-F238E27FC236}">
                  <a16:creationId xmlns:a16="http://schemas.microsoft.com/office/drawing/2014/main" id="{00D2D234-BC9E-4232-89DF-CCA1C765A147}"/>
                </a:ext>
              </a:extLst>
            </p:cNvPr>
            <p:cNvSpPr/>
            <p:nvPr/>
          </p:nvSpPr>
          <p:spPr>
            <a:xfrm>
              <a:off x="8183126" y="525860"/>
              <a:ext cx="3671248" cy="2753591"/>
            </a:xfrm>
            <a:prstGeom prst="wedgeEllipseCallout">
              <a:avLst/>
            </a:prstGeom>
            <a:solidFill>
              <a:srgbClr val="F987E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3CFA1C5-6799-4351-BC86-01E6CE5E738E}"/>
                </a:ext>
              </a:extLst>
            </p:cNvPr>
            <p:cNvSpPr txBox="1"/>
            <p:nvPr/>
          </p:nvSpPr>
          <p:spPr>
            <a:xfrm>
              <a:off x="8816452" y="822718"/>
              <a:ext cx="146031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This book is about: 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7E6D080-A390-45AF-B8B8-CA2A4592B9E7}"/>
              </a:ext>
            </a:extLst>
          </p:cNvPr>
          <p:cNvGrpSpPr/>
          <p:nvPr/>
        </p:nvGrpSpPr>
        <p:grpSpPr>
          <a:xfrm>
            <a:off x="4590300" y="3193741"/>
            <a:ext cx="3395251" cy="2933714"/>
            <a:chOff x="4590300" y="3193741"/>
            <a:chExt cx="3395251" cy="2933714"/>
          </a:xfrm>
        </p:grpSpPr>
        <p:sp>
          <p:nvSpPr>
            <p:cNvPr id="3" name="Thought Bubble: Cloud 2">
              <a:extLst>
                <a:ext uri="{FF2B5EF4-FFF2-40B4-BE49-F238E27FC236}">
                  <a16:creationId xmlns:a16="http://schemas.microsoft.com/office/drawing/2014/main" id="{CFBEE400-9EDB-4046-BE63-14E724EB2F66}"/>
                </a:ext>
              </a:extLst>
            </p:cNvPr>
            <p:cNvSpPr/>
            <p:nvPr/>
          </p:nvSpPr>
          <p:spPr>
            <a:xfrm>
              <a:off x="4590300" y="3193741"/>
              <a:ext cx="3395251" cy="2933714"/>
            </a:xfrm>
            <a:prstGeom prst="cloudCallou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B57584F-DAF6-4BBF-A0E8-25BCD23CB526}"/>
                </a:ext>
              </a:extLst>
            </p:cNvPr>
            <p:cNvSpPr txBox="1"/>
            <p:nvPr/>
          </p:nvSpPr>
          <p:spPr>
            <a:xfrm>
              <a:off x="5065722" y="3603009"/>
              <a:ext cx="208422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Reading this book made me think about: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74C9FCC-7AD4-4956-9261-82B2B0D09FDE}"/>
              </a:ext>
            </a:extLst>
          </p:cNvPr>
          <p:cNvGrpSpPr/>
          <p:nvPr/>
        </p:nvGrpSpPr>
        <p:grpSpPr>
          <a:xfrm>
            <a:off x="8271164" y="3429000"/>
            <a:ext cx="3852010" cy="3429000"/>
            <a:chOff x="8271164" y="3429000"/>
            <a:chExt cx="3852010" cy="3429000"/>
          </a:xfrm>
        </p:grpSpPr>
        <p:sp>
          <p:nvSpPr>
            <p:cNvPr id="4" name="Explosion: 14 Points 3">
              <a:extLst>
                <a:ext uri="{FF2B5EF4-FFF2-40B4-BE49-F238E27FC236}">
                  <a16:creationId xmlns:a16="http://schemas.microsoft.com/office/drawing/2014/main" id="{984EAB20-A93A-49EC-96C8-F0A82E4A30DE}"/>
                </a:ext>
              </a:extLst>
            </p:cNvPr>
            <p:cNvSpPr/>
            <p:nvPr/>
          </p:nvSpPr>
          <p:spPr>
            <a:xfrm>
              <a:off x="8271164" y="3429000"/>
              <a:ext cx="3852010" cy="3429000"/>
            </a:xfrm>
            <a:prstGeom prst="irregularSeal2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EBF9FC1-7880-4A73-8C1E-6F41E11CA65E}"/>
                </a:ext>
              </a:extLst>
            </p:cNvPr>
            <p:cNvSpPr txBox="1"/>
            <p:nvPr/>
          </p:nvSpPr>
          <p:spPr>
            <a:xfrm flipH="1">
              <a:off x="8910652" y="4681835"/>
              <a:ext cx="110809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Overall this book was: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B2C72FE-B69B-48CA-BFF2-F685F22E2D5E}"/>
              </a:ext>
            </a:extLst>
          </p:cNvPr>
          <p:cNvGrpSpPr/>
          <p:nvPr/>
        </p:nvGrpSpPr>
        <p:grpSpPr>
          <a:xfrm>
            <a:off x="3940765" y="1563130"/>
            <a:ext cx="3521419" cy="688458"/>
            <a:chOff x="3940765" y="992858"/>
            <a:chExt cx="3521419" cy="688458"/>
          </a:xfrm>
        </p:grpSpPr>
        <p:sp>
          <p:nvSpPr>
            <p:cNvPr id="15" name="Star: 5 Points 14">
              <a:extLst>
                <a:ext uri="{FF2B5EF4-FFF2-40B4-BE49-F238E27FC236}">
                  <a16:creationId xmlns:a16="http://schemas.microsoft.com/office/drawing/2014/main" id="{900F0BAE-E664-4256-870D-511D45A7B232}"/>
                </a:ext>
              </a:extLst>
            </p:cNvPr>
            <p:cNvSpPr/>
            <p:nvPr/>
          </p:nvSpPr>
          <p:spPr>
            <a:xfrm>
              <a:off x="3940765" y="993058"/>
              <a:ext cx="700178" cy="688258"/>
            </a:xfrm>
            <a:prstGeom prst="star5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Star: 5 Points 15">
              <a:extLst>
                <a:ext uri="{FF2B5EF4-FFF2-40B4-BE49-F238E27FC236}">
                  <a16:creationId xmlns:a16="http://schemas.microsoft.com/office/drawing/2014/main" id="{DD4890C0-711D-4820-B91D-4A4934540256}"/>
                </a:ext>
              </a:extLst>
            </p:cNvPr>
            <p:cNvSpPr/>
            <p:nvPr/>
          </p:nvSpPr>
          <p:spPr>
            <a:xfrm>
              <a:off x="4680337" y="993058"/>
              <a:ext cx="700178" cy="688258"/>
            </a:xfrm>
            <a:prstGeom prst="star5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Star: 5 Points 16">
              <a:extLst>
                <a:ext uri="{FF2B5EF4-FFF2-40B4-BE49-F238E27FC236}">
                  <a16:creationId xmlns:a16="http://schemas.microsoft.com/office/drawing/2014/main" id="{D9FF679D-FE39-4662-BE25-890E18EC0AC2}"/>
                </a:ext>
              </a:extLst>
            </p:cNvPr>
            <p:cNvSpPr/>
            <p:nvPr/>
          </p:nvSpPr>
          <p:spPr>
            <a:xfrm>
              <a:off x="6762006" y="992858"/>
              <a:ext cx="700178" cy="688258"/>
            </a:xfrm>
            <a:prstGeom prst="star5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Star: 5 Points 17">
              <a:extLst>
                <a:ext uri="{FF2B5EF4-FFF2-40B4-BE49-F238E27FC236}">
                  <a16:creationId xmlns:a16="http://schemas.microsoft.com/office/drawing/2014/main" id="{3A3BAFD4-E857-49B5-AEC0-EF7D49AA2632}"/>
                </a:ext>
              </a:extLst>
            </p:cNvPr>
            <p:cNvSpPr/>
            <p:nvPr/>
          </p:nvSpPr>
          <p:spPr>
            <a:xfrm>
              <a:off x="6091112" y="993058"/>
              <a:ext cx="700178" cy="688258"/>
            </a:xfrm>
            <a:prstGeom prst="star5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Star: 5 Points 18">
              <a:extLst>
                <a:ext uri="{FF2B5EF4-FFF2-40B4-BE49-F238E27FC236}">
                  <a16:creationId xmlns:a16="http://schemas.microsoft.com/office/drawing/2014/main" id="{04CC8EFF-07CF-403A-B4B5-F6D73653A1A7}"/>
                </a:ext>
              </a:extLst>
            </p:cNvPr>
            <p:cNvSpPr/>
            <p:nvPr/>
          </p:nvSpPr>
          <p:spPr>
            <a:xfrm>
              <a:off x="5391528" y="993058"/>
              <a:ext cx="700178" cy="688258"/>
            </a:xfrm>
            <a:prstGeom prst="star5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7C5F217C-FEB4-44CE-B23E-7354C2CCC391}"/>
              </a:ext>
            </a:extLst>
          </p:cNvPr>
          <p:cNvSpPr txBox="1"/>
          <p:nvPr/>
        </p:nvSpPr>
        <p:spPr>
          <a:xfrm>
            <a:off x="4428428" y="1162966"/>
            <a:ext cx="1679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 give the book: </a:t>
            </a:r>
          </a:p>
        </p:txBody>
      </p:sp>
    </p:spTree>
    <p:extLst>
      <p:ext uri="{BB962C8B-B14F-4D97-AF65-F5344CB8AC3E}">
        <p14:creationId xmlns:p14="http://schemas.microsoft.com/office/powerpoint/2010/main" val="666883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1593</TotalTime>
  <Words>51</Words>
  <Application>Microsoft Office PowerPoint</Application>
  <PresentationFormat>Widescreen</PresentationFormat>
  <Paragraphs>14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Goudy Stout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O'Sullivan</dc:creator>
  <cp:lastModifiedBy>Lorraine Brown</cp:lastModifiedBy>
  <cp:revision>9</cp:revision>
  <dcterms:created xsi:type="dcterms:W3CDTF">2020-04-20T12:49:51Z</dcterms:created>
  <dcterms:modified xsi:type="dcterms:W3CDTF">2020-04-22T14:52:55Z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e28bff-71c8-45f0-930c-ed5f9784e5a4_Enabled">
    <vt:lpwstr>True</vt:lpwstr>
  </property>
  <property fmtid="{D5CDD505-2E9C-101B-9397-08002B2CF9AE}" pid="3" name="MSIP_Label_eae28bff-71c8-45f0-930c-ed5f9784e5a4_SiteId">
    <vt:lpwstr>837bf110-9569-417c-9b23-9b85f60a6428</vt:lpwstr>
  </property>
  <property fmtid="{D5CDD505-2E9C-101B-9397-08002B2CF9AE}" pid="4" name="MSIP_Label_eae28bff-71c8-45f0-930c-ed5f9784e5a4_Owner">
    <vt:lpwstr>LBrown@brentford.hounslow.sch.uk</vt:lpwstr>
  </property>
  <property fmtid="{D5CDD505-2E9C-101B-9397-08002B2CF9AE}" pid="5" name="MSIP_Label_eae28bff-71c8-45f0-930c-ed5f9784e5a4_SetDate">
    <vt:lpwstr>2020-04-22T14:52:34.8445000Z</vt:lpwstr>
  </property>
  <property fmtid="{D5CDD505-2E9C-101B-9397-08002B2CF9AE}" pid="6" name="MSIP_Label_eae28bff-71c8-45f0-930c-ed5f9784e5a4_Name">
    <vt:lpwstr>General</vt:lpwstr>
  </property>
  <property fmtid="{D5CDD505-2E9C-101B-9397-08002B2CF9AE}" pid="7" name="MSIP_Label_eae28bff-71c8-45f0-930c-ed5f9784e5a4_Application">
    <vt:lpwstr>Microsoft Azure Information Protection</vt:lpwstr>
  </property>
  <property fmtid="{D5CDD505-2E9C-101B-9397-08002B2CF9AE}" pid="8" name="MSIP_Label_eae28bff-71c8-45f0-930c-ed5f9784e5a4_ActionId">
    <vt:lpwstr>6bf02c27-e3ce-4c68-8915-6373f61dd286</vt:lpwstr>
  </property>
  <property fmtid="{D5CDD505-2E9C-101B-9397-08002B2CF9AE}" pid="9" name="MSIP_Label_eae28bff-71c8-45f0-930c-ed5f9784e5a4_Extended_MSFT_Method">
    <vt:lpwstr>Automatic</vt:lpwstr>
  </property>
  <property fmtid="{D5CDD505-2E9C-101B-9397-08002B2CF9AE}" pid="10" name="Sensitivity">
    <vt:lpwstr>General</vt:lpwstr>
  </property>
</Properties>
</file>